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78" d="100"/>
          <a:sy n="78" d="100"/>
        </p:scale>
        <p:origin x="-10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4055</TotalTime>
  <Words>509</Words>
  <Application>Microsoft Macintosh PowerPoint</Application>
  <PresentationFormat>On-screen Show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IEEE-Template</vt:lpstr>
      <vt:lpstr>CTS Leadership </vt:lpstr>
      <vt:lpstr>August 25 Agenda</vt:lpstr>
      <vt:lpstr>Mission</vt:lpstr>
      <vt:lpstr>CTS - Initiatives</vt:lpstr>
      <vt:lpstr>CTS - Initiatives</vt:lpstr>
      <vt:lpstr>CTS - Initiatives</vt:lpstr>
      <vt:lpstr>CTS - Initiatives</vt:lpstr>
      <vt:lpstr>CTS - Initiatives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148</cp:revision>
  <cp:lastPrinted>2018-08-07T14:39:51Z</cp:lastPrinted>
  <dcterms:created xsi:type="dcterms:W3CDTF">2012-12-04T23:01:03Z</dcterms:created>
  <dcterms:modified xsi:type="dcterms:W3CDTF">2018-08-25T07:10:24Z</dcterms:modified>
</cp:coreProperties>
</file>